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whitney\Documents\CARIN_work\York\PROJECTS\VIP_award_2010-2011\VIP-project\TMS-fMRI_paper\2nd-level_ROI_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whitney\Documents\CARIN_work\York\PROJECTS\VIP_award_2010-2011\VIP-project\TMS-fMRI_paper\2nd-level_ROI_resul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whitney\Documents\CARIN_work\York\PROJECTS\VIP_award_2010-2011\VIP-project\TMS-fMRI_paper\2nd-level_ROI_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plots_for_CCpaper!$R$28</c:f>
              <c:strCache>
                <c:ptCount val="1"/>
                <c:pt idx="0">
                  <c:v>OP scan</c:v>
                </c:pt>
              </c:strCache>
            </c:strRef>
          </c:tx>
          <c:errBars>
            <c:errBarType val="both"/>
            <c:errValType val="cust"/>
            <c:plus>
              <c:numRef>
                <c:f>plots_for_CCpaper!$R$31:$R$32</c:f>
                <c:numCache>
                  <c:formatCode>General</c:formatCode>
                  <c:ptCount val="2"/>
                  <c:pt idx="0">
                    <c:v>3.2857430332147913E-2</c:v>
                  </c:pt>
                  <c:pt idx="1">
                    <c:v>3.36789448102136E-2</c:v>
                  </c:pt>
                </c:numCache>
              </c:numRef>
            </c:plus>
            <c:minus>
              <c:numRef>
                <c:f>plots_for_CCpaper!$R$31:$R$32</c:f>
                <c:numCache>
                  <c:formatCode>General</c:formatCode>
                  <c:ptCount val="2"/>
                  <c:pt idx="0">
                    <c:v>3.2857430332147913E-2</c:v>
                  </c:pt>
                  <c:pt idx="1">
                    <c:v>3.36789448102136E-2</c:v>
                  </c:pt>
                </c:numCache>
              </c:numRef>
            </c:minus>
          </c:errBars>
          <c:cat>
            <c:strRef>
              <c:f>plots_for_CCpaper!$Q$29:$Q$30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plots_for_CCpaper!$R$29:$R$30</c:f>
              <c:numCache>
                <c:formatCode>0.00</c:formatCode>
                <c:ptCount val="2"/>
                <c:pt idx="0">
                  <c:v>1.7838888888888887E-2</c:v>
                </c:pt>
                <c:pt idx="1">
                  <c:v>3.7916666666666675E-2</c:v>
                </c:pt>
              </c:numCache>
            </c:numRef>
          </c:val>
        </c:ser>
        <c:ser>
          <c:idx val="1"/>
          <c:order val="1"/>
          <c:tx>
            <c:strRef>
              <c:f>plots_for_CCpaper!$S$28</c:f>
              <c:strCache>
                <c:ptCount val="1"/>
                <c:pt idx="0">
                  <c:v>IFG scan</c:v>
                </c:pt>
              </c:strCache>
            </c:strRef>
          </c:tx>
          <c:errBars>
            <c:errBarType val="both"/>
            <c:errValType val="cust"/>
            <c:plus>
              <c:numRef>
                <c:f>plots_for_CCpaper!$S$31:$S$32</c:f>
                <c:numCache>
                  <c:formatCode>General</c:formatCode>
                  <c:ptCount val="2"/>
                  <c:pt idx="0">
                    <c:v>4.5912224834481763E-2</c:v>
                  </c:pt>
                  <c:pt idx="1">
                    <c:v>5.207333240801406E-2</c:v>
                  </c:pt>
                </c:numCache>
              </c:numRef>
            </c:plus>
            <c:minus>
              <c:numRef>
                <c:f>plots_for_CCpaper!$S$31:$S$32</c:f>
                <c:numCache>
                  <c:formatCode>General</c:formatCode>
                  <c:ptCount val="2"/>
                  <c:pt idx="0">
                    <c:v>4.5912224834481763E-2</c:v>
                  </c:pt>
                  <c:pt idx="1">
                    <c:v>5.207333240801406E-2</c:v>
                  </c:pt>
                </c:numCache>
              </c:numRef>
            </c:minus>
          </c:errBars>
          <c:cat>
            <c:strRef>
              <c:f>plots_for_CCpaper!$Q$29:$Q$30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plots_for_CCpaper!$S$29:$S$30</c:f>
              <c:numCache>
                <c:formatCode>0.00</c:formatCode>
                <c:ptCount val="2"/>
                <c:pt idx="0">
                  <c:v>0.18412222222222235</c:v>
                </c:pt>
                <c:pt idx="1">
                  <c:v>4.3672222222222223E-2</c:v>
                </c:pt>
              </c:numCache>
            </c:numRef>
          </c:val>
        </c:ser>
        <c:axId val="86451328"/>
        <c:axId val="86452864"/>
      </c:barChart>
      <c:catAx>
        <c:axId val="86451328"/>
        <c:scaling>
          <c:orientation val="minMax"/>
        </c:scaling>
        <c:axPos val="b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86452864"/>
        <c:crosses val="autoZero"/>
        <c:auto val="1"/>
        <c:lblAlgn val="ctr"/>
        <c:lblOffset val="100"/>
      </c:catAx>
      <c:valAx>
        <c:axId val="86452864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6451328"/>
        <c:crosses val="autoZero"/>
        <c:crossBetween val="between"/>
        <c:majorUnit val="0.1"/>
      </c:valAx>
    </c:plotArea>
    <c:legend>
      <c:legendPos val="t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plots_for_JoNpaper!$B$37</c:f>
              <c:strCache>
                <c:ptCount val="1"/>
                <c:pt idx="0">
                  <c:v>Baseline</c:v>
                </c:pt>
              </c:strCache>
            </c:strRef>
          </c:tx>
          <c:errBars>
            <c:errBarType val="both"/>
            <c:errValType val="cust"/>
            <c:plus>
              <c:numRef>
                <c:f>plots_for_JoNpaper!$B$40:$C$40</c:f>
                <c:numCache>
                  <c:formatCode>General</c:formatCode>
                  <c:ptCount val="2"/>
                  <c:pt idx="0">
                    <c:v>6.229445738460538E-2</c:v>
                  </c:pt>
                  <c:pt idx="1">
                    <c:v>9.7857148860733698E-2</c:v>
                  </c:pt>
                </c:numCache>
              </c:numRef>
            </c:plus>
            <c:minus>
              <c:numRef>
                <c:f>plots_for_JoNpaper!$B$40:$C$40</c:f>
                <c:numCache>
                  <c:formatCode>General</c:formatCode>
                  <c:ptCount val="2"/>
                  <c:pt idx="0">
                    <c:v>6.229445738460538E-2</c:v>
                  </c:pt>
                  <c:pt idx="1">
                    <c:v>9.7857148860733698E-2</c:v>
                  </c:pt>
                </c:numCache>
              </c:numRef>
            </c:minus>
          </c:errBars>
          <c:cat>
            <c:strRef>
              <c:f>plots_for_JoNpaper!$A$38:$A$39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plots_for_JoNpaper!$B$38:$B$39</c:f>
              <c:numCache>
                <c:formatCode>0.00</c:formatCode>
                <c:ptCount val="2"/>
                <c:pt idx="0">
                  <c:v>-9.3261111111111114E-2</c:v>
                </c:pt>
                <c:pt idx="1">
                  <c:v>3.0744444444444449E-2</c:v>
                </c:pt>
              </c:numCache>
            </c:numRef>
          </c:val>
        </c:ser>
        <c:ser>
          <c:idx val="1"/>
          <c:order val="1"/>
          <c:tx>
            <c:strRef>
              <c:f>plots_for_JoNpaper!$C$37</c:f>
              <c:strCache>
                <c:ptCount val="1"/>
                <c:pt idx="0">
                  <c:v>IFG scan</c:v>
                </c:pt>
              </c:strCache>
            </c:strRef>
          </c:tx>
          <c:errBars>
            <c:errBarType val="both"/>
            <c:errValType val="cust"/>
            <c:plus>
              <c:numRef>
                <c:f>plots_for_JoNpaper!$B$41:$C$41</c:f>
                <c:numCache>
                  <c:formatCode>General</c:formatCode>
                  <c:ptCount val="2"/>
                  <c:pt idx="0">
                    <c:v>7.8789172733406285E-2</c:v>
                  </c:pt>
                  <c:pt idx="1">
                    <c:v>8.4025673889288333E-2</c:v>
                  </c:pt>
                </c:numCache>
              </c:numRef>
            </c:plus>
            <c:minus>
              <c:numRef>
                <c:f>plots_for_JoNpaper!$B$41:$C$41</c:f>
                <c:numCache>
                  <c:formatCode>General</c:formatCode>
                  <c:ptCount val="2"/>
                  <c:pt idx="0">
                    <c:v>7.8789172733406285E-2</c:v>
                  </c:pt>
                  <c:pt idx="1">
                    <c:v>8.4025673889288333E-2</c:v>
                  </c:pt>
                </c:numCache>
              </c:numRef>
            </c:minus>
          </c:errBars>
          <c:cat>
            <c:strRef>
              <c:f>plots_for_JoNpaper!$A$38:$A$39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plots_for_JoNpaper!$C$38:$C$39</c:f>
              <c:numCache>
                <c:formatCode>0.00</c:formatCode>
                <c:ptCount val="2"/>
                <c:pt idx="0">
                  <c:v>0.27075555555555531</c:v>
                </c:pt>
                <c:pt idx="1">
                  <c:v>0.10361666666666666</c:v>
                </c:pt>
              </c:numCache>
            </c:numRef>
          </c:val>
        </c:ser>
        <c:axId val="63933056"/>
        <c:axId val="63943040"/>
      </c:barChart>
      <c:catAx>
        <c:axId val="63933056"/>
        <c:scaling>
          <c:orientation val="minMax"/>
        </c:scaling>
        <c:axPos val="b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63943040"/>
        <c:crosses val="autoZero"/>
        <c:auto val="1"/>
        <c:lblAlgn val="ctr"/>
        <c:lblOffset val="100"/>
      </c:catAx>
      <c:valAx>
        <c:axId val="63943040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3933056"/>
        <c:crosses val="autoZero"/>
        <c:crossBetween val="between"/>
        <c:majorUnit val="0.2"/>
      </c:valAx>
    </c:plotArea>
    <c:legend>
      <c:legendPos val="t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plots_for_JoNpaper!$B$29:$B$30</c:f>
              <c:strCache>
                <c:ptCount val="1"/>
                <c:pt idx="0">
                  <c:v>Baseline</c:v>
                </c:pt>
              </c:strCache>
            </c:strRef>
          </c:tx>
          <c:errBars>
            <c:errBarType val="both"/>
            <c:errValType val="cust"/>
            <c:plus>
              <c:numRef>
                <c:f>plots_for_JoNpaper!$B$33:$B$34</c:f>
                <c:numCache>
                  <c:formatCode>General</c:formatCode>
                  <c:ptCount val="2"/>
                  <c:pt idx="0">
                    <c:v>0.11242248375187756</c:v>
                  </c:pt>
                  <c:pt idx="1">
                    <c:v>6.2676495138502833E-2</c:v>
                  </c:pt>
                </c:numCache>
              </c:numRef>
            </c:plus>
            <c:minus>
              <c:numRef>
                <c:f>plots_for_JoNpaper!$B$33:$B$34</c:f>
                <c:numCache>
                  <c:formatCode>General</c:formatCode>
                  <c:ptCount val="2"/>
                  <c:pt idx="0">
                    <c:v>0.11242248375187756</c:v>
                  </c:pt>
                  <c:pt idx="1">
                    <c:v>6.2676495138502833E-2</c:v>
                  </c:pt>
                </c:numCache>
              </c:numRef>
            </c:minus>
          </c:errBars>
          <c:cat>
            <c:strRef>
              <c:f>plots_for_JoNpaper!$A$31:$A$32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plots_for_JoNpaper!$B$31:$B$32</c:f>
              <c:numCache>
                <c:formatCode>0.00</c:formatCode>
                <c:ptCount val="2"/>
                <c:pt idx="0">
                  <c:v>0.39581666666666709</c:v>
                </c:pt>
                <c:pt idx="1">
                  <c:v>0.12247777777777778</c:v>
                </c:pt>
              </c:numCache>
            </c:numRef>
          </c:val>
        </c:ser>
        <c:ser>
          <c:idx val="1"/>
          <c:order val="1"/>
          <c:tx>
            <c:strRef>
              <c:f>plots_for_JoNpaper!$C$29:$C$30</c:f>
              <c:strCache>
                <c:ptCount val="1"/>
                <c:pt idx="0">
                  <c:v>IFG scan</c:v>
                </c:pt>
              </c:strCache>
            </c:strRef>
          </c:tx>
          <c:errBars>
            <c:errBarType val="both"/>
            <c:errValType val="cust"/>
            <c:plus>
              <c:numRef>
                <c:f>plots_for_JoNpaper!$C$33:$C$34</c:f>
                <c:numCache>
                  <c:formatCode>General</c:formatCode>
                  <c:ptCount val="2"/>
                  <c:pt idx="0">
                    <c:v>0.10644457029377044</c:v>
                  </c:pt>
                  <c:pt idx="1">
                    <c:v>5.6779524182368597E-2</c:v>
                  </c:pt>
                </c:numCache>
              </c:numRef>
            </c:plus>
            <c:minus>
              <c:numRef>
                <c:f>plots_for_JoNpaper!$C$33:$C$34</c:f>
                <c:numCache>
                  <c:formatCode>General</c:formatCode>
                  <c:ptCount val="2"/>
                  <c:pt idx="0">
                    <c:v>0.10644457029377044</c:v>
                  </c:pt>
                  <c:pt idx="1">
                    <c:v>5.6779524182368597E-2</c:v>
                  </c:pt>
                </c:numCache>
              </c:numRef>
            </c:minus>
          </c:errBars>
          <c:cat>
            <c:strRef>
              <c:f>plots_for_JoNpaper!$A$31:$A$32</c:f>
              <c:strCache>
                <c:ptCount val="2"/>
                <c:pt idx="0">
                  <c:v>High control</c:v>
                </c:pt>
                <c:pt idx="1">
                  <c:v>Low control</c:v>
                </c:pt>
              </c:strCache>
            </c:strRef>
          </c:cat>
          <c:val>
            <c:numRef>
              <c:f>plots_for_JoNpaper!$C$31:$C$32</c:f>
              <c:numCache>
                <c:formatCode>0.00</c:formatCode>
                <c:ptCount val="2"/>
                <c:pt idx="0">
                  <c:v>0.7507388888888894</c:v>
                </c:pt>
                <c:pt idx="1">
                  <c:v>0.14542777777777791</c:v>
                </c:pt>
              </c:numCache>
            </c:numRef>
          </c:val>
        </c:ser>
        <c:axId val="58556416"/>
        <c:axId val="58559488"/>
      </c:barChart>
      <c:catAx>
        <c:axId val="58556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8559488"/>
        <c:crosses val="autoZero"/>
        <c:auto val="1"/>
        <c:lblAlgn val="ctr"/>
        <c:lblOffset val="100"/>
      </c:catAx>
      <c:valAx>
        <c:axId val="58559488"/>
        <c:scaling>
          <c:orientation val="minMax"/>
          <c:max val="0.9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8556416"/>
        <c:crosses val="autoZero"/>
        <c:crossBetween val="between"/>
        <c:majorUnit val="0.30000000000000032"/>
      </c:valAx>
    </c:plotArea>
    <c:legend>
      <c:legendPos val="t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D5908-7194-4E26-BAF4-084F53F9EA37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0B8ED-BF9D-4371-B6BD-F8F2FE5F8A8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0" y="914400"/>
            <a:ext cx="2470436" cy="1752600"/>
            <a:chOff x="5638800" y="1752600"/>
            <a:chExt cx="2470436" cy="1752600"/>
          </a:xfrm>
        </p:grpSpPr>
        <p:pic>
          <p:nvPicPr>
            <p:cNvPr id="15" name="Picture 14" descr="pMTG_white.bmp"/>
            <p:cNvPicPr>
              <a:picLocks noChangeAspect="1"/>
            </p:cNvPicPr>
            <p:nvPr/>
          </p:nvPicPr>
          <p:blipFill>
            <a:blip r:embed="rId2" cstate="print"/>
            <a:srcRect l="3132" t="10781" b="6564"/>
            <a:stretch>
              <a:fillRect/>
            </a:stretch>
          </p:blipFill>
          <p:spPr>
            <a:xfrm>
              <a:off x="5638800" y="1752600"/>
              <a:ext cx="2356372" cy="17526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620000" y="289560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-52</a:t>
              </a:r>
              <a:endParaRPr lang="en-GB" dirty="0"/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6172200" y="914400"/>
            <a:ext cx="2438400" cy="1618286"/>
            <a:chOff x="914400" y="1752600"/>
            <a:chExt cx="2438400" cy="1618286"/>
          </a:xfrm>
        </p:grpSpPr>
        <p:pic>
          <p:nvPicPr>
            <p:cNvPr id="13" name="Picture 12" descr="ifg_mfg_whit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4400" y="1752600"/>
              <a:ext cx="2150095" cy="161828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863564" y="289560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-36</a:t>
              </a:r>
              <a:endParaRPr lang="en-GB" dirty="0"/>
            </a:p>
          </p:txBody>
        </p:sp>
      </p:grpSp>
      <p:grpSp>
        <p:nvGrpSpPr>
          <p:cNvPr id="4" name="Group 24"/>
          <p:cNvGrpSpPr/>
          <p:nvPr/>
        </p:nvGrpSpPr>
        <p:grpSpPr>
          <a:xfrm>
            <a:off x="2971800" y="2895600"/>
            <a:ext cx="2520000" cy="2700000"/>
            <a:chOff x="2971800" y="2938800"/>
            <a:chExt cx="2520000" cy="2700000"/>
          </a:xfrm>
        </p:grpSpPr>
        <p:graphicFrame>
          <p:nvGraphicFramePr>
            <p:cNvPr id="22" name="Chart 21"/>
            <p:cNvGraphicFramePr/>
            <p:nvPr/>
          </p:nvGraphicFramePr>
          <p:xfrm>
            <a:off x="2971800" y="2938800"/>
            <a:ext cx="2520000" cy="27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3810000" y="37770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*</a:t>
              </a:r>
              <a:endParaRPr lang="en-GB" dirty="0"/>
            </a:p>
          </p:txBody>
        </p:sp>
      </p:grpSp>
      <p:grpSp>
        <p:nvGrpSpPr>
          <p:cNvPr id="5" name="Group 29"/>
          <p:cNvGrpSpPr/>
          <p:nvPr/>
        </p:nvGrpSpPr>
        <p:grpSpPr>
          <a:xfrm>
            <a:off x="0" y="2938800"/>
            <a:ext cx="2520000" cy="2700000"/>
            <a:chOff x="0" y="2938800"/>
            <a:chExt cx="2520000" cy="2700000"/>
          </a:xfrm>
        </p:grpSpPr>
        <p:graphicFrame>
          <p:nvGraphicFramePr>
            <p:cNvPr id="20" name="Chart 19"/>
            <p:cNvGraphicFramePr/>
            <p:nvPr/>
          </p:nvGraphicFramePr>
          <p:xfrm>
            <a:off x="0" y="2938800"/>
            <a:ext cx="2520000" cy="27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6" name="TextBox 25"/>
            <p:cNvSpPr txBox="1"/>
            <p:nvPr/>
          </p:nvSpPr>
          <p:spPr>
            <a:xfrm>
              <a:off x="762000" y="35814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*</a:t>
              </a:r>
              <a:endParaRPr lang="en-GB" dirty="0"/>
            </a:p>
          </p:txBody>
        </p:sp>
      </p:grpSp>
      <p:grpSp>
        <p:nvGrpSpPr>
          <p:cNvPr id="6" name="Group 31"/>
          <p:cNvGrpSpPr/>
          <p:nvPr/>
        </p:nvGrpSpPr>
        <p:grpSpPr>
          <a:xfrm>
            <a:off x="6019800" y="2895600"/>
            <a:ext cx="2520000" cy="2700000"/>
            <a:chOff x="6019800" y="2895600"/>
            <a:chExt cx="2520000" cy="2700000"/>
          </a:xfrm>
        </p:grpSpPr>
        <p:graphicFrame>
          <p:nvGraphicFramePr>
            <p:cNvPr id="21" name="Chart 20"/>
            <p:cNvGraphicFramePr/>
            <p:nvPr/>
          </p:nvGraphicFramePr>
          <p:xfrm>
            <a:off x="6019800" y="2895600"/>
            <a:ext cx="2520000" cy="27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1" name="TextBox 30"/>
            <p:cNvSpPr txBox="1"/>
            <p:nvPr/>
          </p:nvSpPr>
          <p:spPr>
            <a:xfrm>
              <a:off x="6781800" y="35814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*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203848" y="908720"/>
            <a:ext cx="2470436" cy="1752600"/>
            <a:chOff x="5638800" y="1752600"/>
            <a:chExt cx="2470436" cy="1752600"/>
          </a:xfrm>
        </p:grpSpPr>
        <p:pic>
          <p:nvPicPr>
            <p:cNvPr id="18" name="Picture 17" descr="pMTG_white.bmp"/>
            <p:cNvPicPr>
              <a:picLocks noChangeAspect="1"/>
            </p:cNvPicPr>
            <p:nvPr/>
          </p:nvPicPr>
          <p:blipFill>
            <a:blip r:embed="rId2" cstate="print"/>
            <a:srcRect l="3132" t="10781" b="6564"/>
            <a:stretch>
              <a:fillRect/>
            </a:stretch>
          </p:blipFill>
          <p:spPr>
            <a:xfrm>
              <a:off x="5638800" y="1752600"/>
              <a:ext cx="2356372" cy="17526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620000" y="289560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-52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5536" y="1340768"/>
            <a:ext cx="18715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pMTG_ROI_36vox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419872" y="1412776"/>
            <a:ext cx="17545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pMTG_ROI_2vox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516216" y="1412776"/>
            <a:ext cx="1589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LIFG_ROI_7vox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Figure2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Figure2</dc:title>
  <dc:creator>cwhitney</dc:creator>
  <cp:lastModifiedBy>cwhitney</cp:lastModifiedBy>
  <cp:revision>2</cp:revision>
  <dcterms:created xsi:type="dcterms:W3CDTF">2012-01-15T18:28:38Z</dcterms:created>
  <dcterms:modified xsi:type="dcterms:W3CDTF">2012-01-15T18:30:56Z</dcterms:modified>
</cp:coreProperties>
</file>