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46" y="7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F38C9-E807-42A3-849A-506A92CCFD68}" type="datetimeFigureOut">
              <a:rPr lang="en-GB" smtClean="0"/>
              <a:t>15/01/2012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477E6-1AD9-4628-A1E9-B275C1ED1AD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F38C9-E807-42A3-849A-506A92CCFD68}" type="datetimeFigureOut">
              <a:rPr lang="en-GB" smtClean="0"/>
              <a:t>15/01/2012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477E6-1AD9-4628-A1E9-B275C1ED1AD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F38C9-E807-42A3-849A-506A92CCFD68}" type="datetimeFigureOut">
              <a:rPr lang="en-GB" smtClean="0"/>
              <a:t>15/01/2012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477E6-1AD9-4628-A1E9-B275C1ED1AD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F38C9-E807-42A3-849A-506A92CCFD68}" type="datetimeFigureOut">
              <a:rPr lang="en-GB" smtClean="0"/>
              <a:t>15/01/2012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477E6-1AD9-4628-A1E9-B275C1ED1AD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F38C9-E807-42A3-849A-506A92CCFD68}" type="datetimeFigureOut">
              <a:rPr lang="en-GB" smtClean="0"/>
              <a:t>15/01/2012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477E6-1AD9-4628-A1E9-B275C1ED1AD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F38C9-E807-42A3-849A-506A92CCFD68}" type="datetimeFigureOut">
              <a:rPr lang="en-GB" smtClean="0"/>
              <a:t>15/01/2012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477E6-1AD9-4628-A1E9-B275C1ED1AD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F38C9-E807-42A3-849A-506A92CCFD68}" type="datetimeFigureOut">
              <a:rPr lang="en-GB" smtClean="0"/>
              <a:t>15/01/2012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477E6-1AD9-4628-A1E9-B275C1ED1AD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F38C9-E807-42A3-849A-506A92CCFD68}" type="datetimeFigureOut">
              <a:rPr lang="en-GB" smtClean="0"/>
              <a:t>15/01/2012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477E6-1AD9-4628-A1E9-B275C1ED1AD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F38C9-E807-42A3-849A-506A92CCFD68}" type="datetimeFigureOut">
              <a:rPr lang="en-GB" smtClean="0"/>
              <a:t>15/01/2012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477E6-1AD9-4628-A1E9-B275C1ED1AD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F38C9-E807-42A3-849A-506A92CCFD68}" type="datetimeFigureOut">
              <a:rPr lang="en-GB" smtClean="0"/>
              <a:t>15/01/2012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477E6-1AD9-4628-A1E9-B275C1ED1AD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F38C9-E807-42A3-849A-506A92CCFD68}" type="datetimeFigureOut">
              <a:rPr lang="en-GB" smtClean="0"/>
              <a:t>15/01/2012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477E6-1AD9-4628-A1E9-B275C1ED1AD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F38C9-E807-42A3-849A-506A92CCFD68}" type="datetimeFigureOut">
              <a:rPr lang="en-GB" smtClean="0"/>
              <a:t>15/01/2012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8477E6-1AD9-4628-A1E9-B275C1ED1AD7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Figure1</a:t>
            </a: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ectangle 48"/>
          <p:cNvSpPr/>
          <p:nvPr/>
        </p:nvSpPr>
        <p:spPr>
          <a:xfrm>
            <a:off x="611560" y="0"/>
            <a:ext cx="6696744" cy="89016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 33"/>
          <p:cNvSpPr/>
          <p:nvPr/>
        </p:nvSpPr>
        <p:spPr>
          <a:xfrm>
            <a:off x="990600" y="228600"/>
            <a:ext cx="5943600" cy="6324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39" name="Group 38"/>
          <p:cNvGrpSpPr/>
          <p:nvPr/>
        </p:nvGrpSpPr>
        <p:grpSpPr>
          <a:xfrm>
            <a:off x="1013622" y="2130623"/>
            <a:ext cx="5829803" cy="2258262"/>
            <a:chOff x="1013622" y="2130623"/>
            <a:chExt cx="5829803" cy="2258262"/>
          </a:xfrm>
        </p:grpSpPr>
        <p:pic>
          <p:nvPicPr>
            <p:cNvPr id="4" name="Picture 3" descr="base_markers_full_right.jpg"/>
            <p:cNvPicPr>
              <a:picLocks noChangeAspect="1"/>
            </p:cNvPicPr>
            <p:nvPr/>
          </p:nvPicPr>
          <p:blipFill>
            <a:blip r:embed="rId2" cstate="print"/>
            <a:srcRect l="35052" t="29169" r="34948" b="22525"/>
            <a:stretch>
              <a:fillRect/>
            </a:stretch>
          </p:blipFill>
          <p:spPr>
            <a:xfrm>
              <a:off x="1013622" y="2338738"/>
              <a:ext cx="2186176" cy="1821814"/>
            </a:xfrm>
            <a:prstGeom prst="rect">
              <a:avLst/>
            </a:prstGeom>
          </p:spPr>
        </p:pic>
        <p:pic>
          <p:nvPicPr>
            <p:cNvPr id="5" name="Picture 4" descr="base_markers_full_top.jpg"/>
            <p:cNvPicPr>
              <a:picLocks noChangeAspect="1"/>
            </p:cNvPicPr>
            <p:nvPr/>
          </p:nvPicPr>
          <p:blipFill>
            <a:blip r:embed="rId3" cstate="print"/>
            <a:srcRect l="38412" t="21168" r="38255" b="20864"/>
            <a:stretch>
              <a:fillRect/>
            </a:stretch>
          </p:blipFill>
          <p:spPr>
            <a:xfrm>
              <a:off x="5143066" y="2202709"/>
              <a:ext cx="1700359" cy="2186176"/>
            </a:xfrm>
            <a:prstGeom prst="rect">
              <a:avLst/>
            </a:prstGeom>
          </p:spPr>
        </p:pic>
        <p:pic>
          <p:nvPicPr>
            <p:cNvPr id="3" name="Picture 2" descr="base_markers_full_left.jpg"/>
            <p:cNvPicPr>
              <a:picLocks noChangeAspect="1"/>
            </p:cNvPicPr>
            <p:nvPr/>
          </p:nvPicPr>
          <p:blipFill>
            <a:blip r:embed="rId4" cstate="print"/>
            <a:srcRect l="35859" t="29118" r="34974" b="20966"/>
            <a:stretch>
              <a:fillRect/>
            </a:stretch>
          </p:blipFill>
          <p:spPr>
            <a:xfrm>
              <a:off x="3139071" y="2338738"/>
              <a:ext cx="2125449" cy="1882541"/>
            </a:xfrm>
            <a:prstGeom prst="rect">
              <a:avLst/>
            </a:prstGeom>
          </p:spPr>
        </p:pic>
        <p:sp>
          <p:nvSpPr>
            <p:cNvPr id="35" name="TextBox 34"/>
            <p:cNvSpPr txBox="1"/>
            <p:nvPr/>
          </p:nvSpPr>
          <p:spPr>
            <a:xfrm>
              <a:off x="1021080" y="2130623"/>
              <a:ext cx="116262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Baseline scan</a:t>
              </a:r>
              <a:endParaRPr lang="en-GB" sz="1400" dirty="0"/>
            </a:p>
          </p:txBody>
        </p:sp>
      </p:grpSp>
      <p:grpSp>
        <p:nvGrpSpPr>
          <p:cNvPr id="8" name="Group 39"/>
          <p:cNvGrpSpPr/>
          <p:nvPr/>
        </p:nvGrpSpPr>
        <p:grpSpPr>
          <a:xfrm>
            <a:off x="2219325" y="381000"/>
            <a:ext cx="3495675" cy="1526976"/>
            <a:chOff x="2219325" y="457200"/>
            <a:chExt cx="3495675" cy="1526976"/>
          </a:xfrm>
        </p:grpSpPr>
        <p:grpSp>
          <p:nvGrpSpPr>
            <p:cNvPr id="12" name="Group 18"/>
            <p:cNvGrpSpPr/>
            <p:nvPr/>
          </p:nvGrpSpPr>
          <p:grpSpPr>
            <a:xfrm>
              <a:off x="2219325" y="457200"/>
              <a:ext cx="3495675" cy="1526976"/>
              <a:chOff x="2202022" y="228600"/>
              <a:chExt cx="3495675" cy="1526976"/>
            </a:xfrm>
          </p:grpSpPr>
          <p:grpSp>
            <p:nvGrpSpPr>
              <p:cNvPr id="13" name="Group 11"/>
              <p:cNvGrpSpPr/>
              <p:nvPr/>
            </p:nvGrpSpPr>
            <p:grpSpPr>
              <a:xfrm>
                <a:off x="2202022" y="612576"/>
                <a:ext cx="1600200" cy="1143000"/>
                <a:chOff x="2209800" y="703729"/>
                <a:chExt cx="2057397" cy="1277471"/>
              </a:xfrm>
            </p:grpSpPr>
            <p:sp>
              <p:nvSpPr>
                <p:cNvPr id="29" name="Rectangle 28"/>
                <p:cNvSpPr/>
                <p:nvPr/>
              </p:nvSpPr>
              <p:spPr>
                <a:xfrm>
                  <a:off x="2209800" y="703729"/>
                  <a:ext cx="2057397" cy="1277471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0" name="TextBox 29"/>
                <p:cNvSpPr txBox="1"/>
                <p:nvPr/>
              </p:nvSpPr>
              <p:spPr>
                <a:xfrm>
                  <a:off x="2209800" y="1447800"/>
                  <a:ext cx="812448" cy="30958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200" dirty="0" smtClean="0"/>
                    <a:t>pepper</a:t>
                  </a:r>
                  <a:endParaRPr lang="en-GB" sz="1200" dirty="0"/>
                </a:p>
              </p:txBody>
            </p:sp>
            <p:sp>
              <p:nvSpPr>
                <p:cNvPr id="31" name="TextBox 30"/>
                <p:cNvSpPr txBox="1"/>
                <p:nvPr/>
              </p:nvSpPr>
              <p:spPr>
                <a:xfrm>
                  <a:off x="3676648" y="1447800"/>
                  <a:ext cx="583675" cy="30958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200" dirty="0" smtClean="0"/>
                    <a:t>land</a:t>
                  </a:r>
                  <a:endParaRPr lang="en-GB" sz="1200" dirty="0"/>
                </a:p>
              </p:txBody>
            </p:sp>
            <p:sp>
              <p:nvSpPr>
                <p:cNvPr id="32" name="TextBox 31"/>
                <p:cNvSpPr txBox="1"/>
                <p:nvPr/>
              </p:nvSpPr>
              <p:spPr>
                <a:xfrm>
                  <a:off x="2871106" y="1447800"/>
                  <a:ext cx="925802" cy="30958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200" dirty="0" smtClean="0"/>
                    <a:t>machine</a:t>
                  </a:r>
                  <a:endParaRPr lang="en-GB" sz="1200" dirty="0"/>
                </a:p>
              </p:txBody>
            </p:sp>
            <p:sp>
              <p:nvSpPr>
                <p:cNvPr id="33" name="TextBox 32"/>
                <p:cNvSpPr txBox="1"/>
                <p:nvPr/>
              </p:nvSpPr>
              <p:spPr>
                <a:xfrm>
                  <a:off x="3013222" y="905131"/>
                  <a:ext cx="521845" cy="30958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200" dirty="0" smtClean="0"/>
                    <a:t>salt</a:t>
                  </a:r>
                  <a:endParaRPr lang="en-GB" sz="1200" dirty="0"/>
                </a:p>
              </p:txBody>
            </p:sp>
          </p:grpSp>
          <p:grpSp>
            <p:nvGrpSpPr>
              <p:cNvPr id="14" name="Group 17"/>
              <p:cNvGrpSpPr/>
              <p:nvPr/>
            </p:nvGrpSpPr>
            <p:grpSpPr>
              <a:xfrm>
                <a:off x="4030822" y="612576"/>
                <a:ext cx="1666875" cy="1143000"/>
                <a:chOff x="2209800" y="2227729"/>
                <a:chExt cx="2057400" cy="1277471"/>
              </a:xfrm>
            </p:grpSpPr>
            <p:sp>
              <p:nvSpPr>
                <p:cNvPr id="24" name="Rectangle 23"/>
                <p:cNvSpPr/>
                <p:nvPr/>
              </p:nvSpPr>
              <p:spPr>
                <a:xfrm>
                  <a:off x="2209800" y="2227729"/>
                  <a:ext cx="2057400" cy="1277471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5" name="TextBox 24"/>
                <p:cNvSpPr txBox="1"/>
                <p:nvPr/>
              </p:nvSpPr>
              <p:spPr>
                <a:xfrm>
                  <a:off x="2209800" y="2971800"/>
                  <a:ext cx="623723" cy="30958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200" dirty="0" smtClean="0"/>
                    <a:t>radio</a:t>
                  </a:r>
                  <a:endParaRPr lang="en-GB" sz="1200" dirty="0"/>
                </a:p>
              </p:txBody>
            </p:sp>
            <p:sp>
              <p:nvSpPr>
                <p:cNvPr id="26" name="TextBox 25"/>
                <p:cNvSpPr txBox="1"/>
                <p:nvPr/>
              </p:nvSpPr>
              <p:spPr>
                <a:xfrm>
                  <a:off x="3632345" y="2971800"/>
                  <a:ext cx="623644" cy="30958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200" dirty="0" smtClean="0"/>
                    <a:t>adult</a:t>
                  </a:r>
                  <a:endParaRPr lang="en-GB" sz="1200" dirty="0"/>
                </a:p>
              </p:txBody>
            </p:sp>
            <p:sp>
              <p:nvSpPr>
                <p:cNvPr id="27" name="TextBox 26"/>
                <p:cNvSpPr txBox="1"/>
                <p:nvPr/>
              </p:nvSpPr>
              <p:spPr>
                <a:xfrm>
                  <a:off x="2938762" y="2971800"/>
                  <a:ext cx="611851" cy="30958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200" dirty="0" smtClean="0"/>
                    <a:t>grain</a:t>
                  </a:r>
                  <a:endParaRPr lang="en-GB" sz="1200" dirty="0"/>
                </a:p>
              </p:txBody>
            </p:sp>
            <p:sp>
              <p:nvSpPr>
                <p:cNvPr id="28" name="TextBox 27"/>
                <p:cNvSpPr txBox="1"/>
                <p:nvPr/>
              </p:nvSpPr>
              <p:spPr>
                <a:xfrm>
                  <a:off x="3013222" y="2429131"/>
                  <a:ext cx="500972" cy="30958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200" dirty="0" smtClean="0"/>
                    <a:t>salt</a:t>
                  </a:r>
                  <a:endParaRPr lang="en-GB" sz="1200" dirty="0"/>
                </a:p>
              </p:txBody>
            </p:sp>
          </p:grpSp>
          <p:sp>
            <p:nvSpPr>
              <p:cNvPr id="22" name="TextBox 21"/>
              <p:cNvSpPr txBox="1"/>
              <p:nvPr/>
            </p:nvSpPr>
            <p:spPr>
              <a:xfrm>
                <a:off x="2286000" y="228600"/>
                <a:ext cx="140192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400" dirty="0" smtClean="0"/>
                  <a:t>Low Relatedness</a:t>
                </a:r>
                <a:endParaRPr lang="en-GB" sz="1400" dirty="0"/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4145122" y="228600"/>
                <a:ext cx="143789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400" dirty="0" smtClean="0"/>
                  <a:t>High Relatedness</a:t>
                </a:r>
                <a:endParaRPr lang="en-GB" sz="1400" dirty="0"/>
              </a:p>
            </p:txBody>
          </p:sp>
        </p:grpSp>
        <p:sp>
          <p:nvSpPr>
            <p:cNvPr id="36" name="TextBox 35"/>
            <p:cNvSpPr txBox="1"/>
            <p:nvPr/>
          </p:nvSpPr>
          <p:spPr>
            <a:xfrm>
              <a:off x="3791712" y="1219200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&gt;</a:t>
              </a:r>
              <a:endParaRPr lang="en-GB" dirty="0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044391" y="4416623"/>
            <a:ext cx="5813609" cy="2136577"/>
            <a:chOff x="1044391" y="4416623"/>
            <a:chExt cx="5813609" cy="2136577"/>
          </a:xfrm>
        </p:grpSpPr>
        <p:pic>
          <p:nvPicPr>
            <p:cNvPr id="9" name="Picture 8" descr="ifg_full_left.jpg"/>
            <p:cNvPicPr>
              <a:picLocks noChangeAspect="1"/>
            </p:cNvPicPr>
            <p:nvPr/>
          </p:nvPicPr>
          <p:blipFill>
            <a:blip r:embed="rId5" cstate="print"/>
            <a:srcRect l="35860" t="30728" r="34974" b="20966"/>
            <a:stretch>
              <a:fillRect/>
            </a:stretch>
          </p:blipFill>
          <p:spPr>
            <a:xfrm>
              <a:off x="3139071" y="4646368"/>
              <a:ext cx="2125449" cy="1821814"/>
            </a:xfrm>
            <a:prstGeom prst="rect">
              <a:avLst/>
            </a:prstGeom>
          </p:spPr>
        </p:pic>
        <p:pic>
          <p:nvPicPr>
            <p:cNvPr id="10" name="Picture 9" descr="ifg_full_right.jpg"/>
            <p:cNvPicPr>
              <a:picLocks noChangeAspect="1"/>
            </p:cNvPicPr>
            <p:nvPr/>
          </p:nvPicPr>
          <p:blipFill>
            <a:blip r:embed="rId6" cstate="print"/>
            <a:srcRect l="35886" t="30779" r="35781" b="22525"/>
            <a:stretch>
              <a:fillRect/>
            </a:stretch>
          </p:blipFill>
          <p:spPr>
            <a:xfrm>
              <a:off x="1074349" y="4646368"/>
              <a:ext cx="2064722" cy="1761087"/>
            </a:xfrm>
            <a:prstGeom prst="rect">
              <a:avLst/>
            </a:prstGeom>
          </p:spPr>
        </p:pic>
        <p:pic>
          <p:nvPicPr>
            <p:cNvPr id="11" name="Picture 10" descr="ifg_full_top.jpg"/>
            <p:cNvPicPr>
              <a:picLocks noChangeAspect="1"/>
            </p:cNvPicPr>
            <p:nvPr/>
          </p:nvPicPr>
          <p:blipFill>
            <a:blip r:embed="rId7" cstate="print"/>
            <a:srcRect l="39245" t="21168" r="38255" b="22474"/>
            <a:stretch>
              <a:fillRect/>
            </a:stretch>
          </p:blipFill>
          <p:spPr>
            <a:xfrm>
              <a:off x="5218368" y="4427751"/>
              <a:ext cx="1639632" cy="2125449"/>
            </a:xfrm>
            <a:prstGeom prst="rect">
              <a:avLst/>
            </a:prstGeom>
          </p:spPr>
        </p:pic>
        <p:sp>
          <p:nvSpPr>
            <p:cNvPr id="37" name="TextBox 36"/>
            <p:cNvSpPr txBox="1"/>
            <p:nvPr/>
          </p:nvSpPr>
          <p:spPr>
            <a:xfrm>
              <a:off x="1044391" y="4416623"/>
              <a:ext cx="76187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OP</a:t>
              </a:r>
              <a:r>
                <a:rPr lang="en-GB" sz="1400" dirty="0" smtClean="0"/>
                <a:t> scan</a:t>
              </a:r>
              <a:endParaRPr lang="en-GB" sz="1400" dirty="0"/>
            </a:p>
          </p:txBody>
        </p:sp>
        <p:sp>
          <p:nvSpPr>
            <p:cNvPr id="44" name="Oval 43"/>
            <p:cNvSpPr/>
            <p:nvPr/>
          </p:nvSpPr>
          <p:spPr>
            <a:xfrm>
              <a:off x="4288536" y="5373624"/>
              <a:ext cx="368808" cy="323088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1125496" y="6693023"/>
            <a:ext cx="5813609" cy="2136577"/>
            <a:chOff x="1044391" y="4416623"/>
            <a:chExt cx="5813609" cy="2136577"/>
          </a:xfrm>
        </p:grpSpPr>
        <p:pic>
          <p:nvPicPr>
            <p:cNvPr id="41" name="Picture 40" descr="ifg_full_left.jpg"/>
            <p:cNvPicPr>
              <a:picLocks noChangeAspect="1"/>
            </p:cNvPicPr>
            <p:nvPr/>
          </p:nvPicPr>
          <p:blipFill>
            <a:blip r:embed="rId5" cstate="print"/>
            <a:srcRect l="35860" t="30728" r="34974" b="20966"/>
            <a:stretch>
              <a:fillRect/>
            </a:stretch>
          </p:blipFill>
          <p:spPr>
            <a:xfrm>
              <a:off x="3139071" y="4646368"/>
              <a:ext cx="2125449" cy="1821814"/>
            </a:xfrm>
            <a:prstGeom prst="rect">
              <a:avLst/>
            </a:prstGeom>
          </p:spPr>
        </p:pic>
        <p:pic>
          <p:nvPicPr>
            <p:cNvPr id="42" name="Picture 41" descr="ifg_full_right.jpg"/>
            <p:cNvPicPr>
              <a:picLocks noChangeAspect="1"/>
            </p:cNvPicPr>
            <p:nvPr/>
          </p:nvPicPr>
          <p:blipFill>
            <a:blip r:embed="rId6" cstate="print"/>
            <a:srcRect l="35886" t="30779" r="35781" b="22525"/>
            <a:stretch>
              <a:fillRect/>
            </a:stretch>
          </p:blipFill>
          <p:spPr>
            <a:xfrm>
              <a:off x="1074349" y="4646368"/>
              <a:ext cx="2064722" cy="1761087"/>
            </a:xfrm>
            <a:prstGeom prst="rect">
              <a:avLst/>
            </a:prstGeom>
          </p:spPr>
        </p:pic>
        <p:pic>
          <p:nvPicPr>
            <p:cNvPr id="43" name="Picture 42" descr="ifg_full_top.jpg"/>
            <p:cNvPicPr>
              <a:picLocks noChangeAspect="1"/>
            </p:cNvPicPr>
            <p:nvPr/>
          </p:nvPicPr>
          <p:blipFill>
            <a:blip r:embed="rId7" cstate="print"/>
            <a:srcRect l="39245" t="21168" r="38255" b="22474"/>
            <a:stretch>
              <a:fillRect/>
            </a:stretch>
          </p:blipFill>
          <p:spPr>
            <a:xfrm>
              <a:off x="5218368" y="4427751"/>
              <a:ext cx="1639632" cy="2125449"/>
            </a:xfrm>
            <a:prstGeom prst="rect">
              <a:avLst/>
            </a:prstGeom>
          </p:spPr>
        </p:pic>
        <p:sp>
          <p:nvSpPr>
            <p:cNvPr id="46" name="TextBox 45"/>
            <p:cNvSpPr txBox="1"/>
            <p:nvPr/>
          </p:nvSpPr>
          <p:spPr>
            <a:xfrm>
              <a:off x="1044391" y="4416623"/>
              <a:ext cx="78912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IFG scan</a:t>
              </a:r>
              <a:endParaRPr lang="en-GB" sz="1400" dirty="0"/>
            </a:p>
          </p:txBody>
        </p:sp>
        <p:sp>
          <p:nvSpPr>
            <p:cNvPr id="47" name="Oval 46"/>
            <p:cNvSpPr/>
            <p:nvPr/>
          </p:nvSpPr>
          <p:spPr>
            <a:xfrm>
              <a:off x="4288536" y="5373624"/>
              <a:ext cx="368808" cy="323088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" name="Oval 47"/>
            <p:cNvSpPr/>
            <p:nvPr/>
          </p:nvSpPr>
          <p:spPr>
            <a:xfrm>
              <a:off x="5181600" y="5620512"/>
              <a:ext cx="381000" cy="38100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50" name="TextBox 49"/>
          <p:cNvSpPr txBox="1"/>
          <p:nvPr/>
        </p:nvSpPr>
        <p:spPr>
          <a:xfrm>
            <a:off x="2987824" y="5301208"/>
            <a:ext cx="1987339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Figure1_ophighlow</a:t>
            </a:r>
            <a:endParaRPr lang="en-GB" dirty="0"/>
          </a:p>
        </p:txBody>
      </p:sp>
      <p:sp>
        <p:nvSpPr>
          <p:cNvPr id="51" name="TextBox 50"/>
          <p:cNvSpPr txBox="1"/>
          <p:nvPr/>
        </p:nvSpPr>
        <p:spPr>
          <a:xfrm>
            <a:off x="2915816" y="3068960"/>
            <a:ext cx="2181303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Figure1_basehighlow</a:t>
            </a:r>
            <a:endParaRPr lang="en-GB" dirty="0"/>
          </a:p>
        </p:txBody>
      </p:sp>
      <p:sp>
        <p:nvSpPr>
          <p:cNvPr id="52" name="TextBox 51"/>
          <p:cNvSpPr txBox="1"/>
          <p:nvPr/>
        </p:nvSpPr>
        <p:spPr>
          <a:xfrm>
            <a:off x="2987824" y="7677472"/>
            <a:ext cx="1969385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Figure1_ifghighlow</a:t>
            </a:r>
            <a:endParaRPr lang="en-GB" dirty="0"/>
          </a:p>
        </p:txBody>
      </p:sp>
      <p:sp>
        <p:nvSpPr>
          <p:cNvPr id="53" name="TextBox 52"/>
          <p:cNvSpPr txBox="1"/>
          <p:nvPr/>
        </p:nvSpPr>
        <p:spPr>
          <a:xfrm>
            <a:off x="5148064" y="3068960"/>
            <a:ext cx="2711448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With markers for TMS sites</a:t>
            </a:r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28</Words>
  <Application>Microsoft Office PowerPoint</Application>
  <PresentationFormat>On-screen Show (4:3)</PresentationFormat>
  <Paragraphs>19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Figure1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Figure1</dc:title>
  <dc:creator>cwhitney</dc:creator>
  <cp:lastModifiedBy>cwhitney</cp:lastModifiedBy>
  <cp:revision>2</cp:revision>
  <dcterms:created xsi:type="dcterms:W3CDTF">2012-01-15T18:31:43Z</dcterms:created>
  <dcterms:modified xsi:type="dcterms:W3CDTF">2012-01-15T18:36:18Z</dcterms:modified>
</cp:coreProperties>
</file>