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7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0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9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4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4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5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F418BC-CD35-1B86-C70F-D2AF0247B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chemeClr val="tx2">
                    <a:alpha val="80000"/>
                  </a:schemeClr>
                </a:solidFill>
              </a:rPr>
              <a:t>Cogs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A92F1-4184-1FF6-2759-FAB97953D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2">
                    <a:alpha val="80000"/>
                  </a:schemeClr>
                </a:solidFill>
              </a:rPr>
              <a:t>YNiC’s</a:t>
            </a:r>
            <a:r>
              <a:rPr lang="en-GB" dirty="0">
                <a:solidFill>
                  <a:schemeClr val="tx2">
                    <a:alpha val="80000"/>
                  </a:schemeClr>
                </a:solidFill>
              </a:rPr>
              <a:t> Cognitive Neuroscience Discussion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4B8A3-4294-CCF1-7B2C-C2E9BC896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2" r="22485" b="-1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58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0529-4D92-B267-9306-FA95A1AF0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6750424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PhD Students</a:t>
            </a:r>
          </a:p>
          <a:p>
            <a:r>
              <a:rPr lang="en-GB" dirty="0"/>
              <a:t>Academic Staff</a:t>
            </a:r>
          </a:p>
          <a:p>
            <a:r>
              <a:rPr lang="en-GB" dirty="0" err="1"/>
              <a:t>MSci</a:t>
            </a:r>
            <a:r>
              <a:rPr lang="en-GB" dirty="0"/>
              <a:t> and MSc Students</a:t>
            </a:r>
          </a:p>
          <a:p>
            <a:r>
              <a:rPr lang="en-GB" dirty="0"/>
              <a:t>Postdocs and Research Staff</a:t>
            </a:r>
          </a:p>
          <a:p>
            <a:r>
              <a:rPr lang="en-GB" dirty="0" err="1"/>
              <a:t>YNiC</a:t>
            </a:r>
            <a:r>
              <a:rPr lang="en-GB" dirty="0"/>
              <a:t> Team</a:t>
            </a:r>
          </a:p>
          <a:p>
            <a:endParaRPr lang="en-GB" dirty="0"/>
          </a:p>
          <a:p>
            <a:r>
              <a:rPr lang="en-GB" dirty="0"/>
              <a:t>Anyone and everyone who wants to talk about cognitive neuroscience, defined broadly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C6CE466-9540-BA12-F939-45C87DB36486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Welcome to Cogs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873AB-0ACE-4E06-8CCE-35610520B6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62" y="169068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2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96FF-649B-80A1-A653-B13DBE3A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02A6-2029-3E66-2E2A-8D1ABCDB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too polished</a:t>
            </a:r>
          </a:p>
          <a:p>
            <a:r>
              <a:rPr lang="en-GB" dirty="0"/>
              <a:t>Doesn’t require too much preparation for session leaders</a:t>
            </a:r>
          </a:p>
          <a:p>
            <a:r>
              <a:rPr lang="en-GB" dirty="0"/>
              <a:t>Questions and mysteries are good for starting conversations</a:t>
            </a:r>
          </a:p>
          <a:p>
            <a:r>
              <a:rPr lang="en-GB" dirty="0"/>
              <a:t>“Don’t knows” are often where discoveries begin</a:t>
            </a:r>
          </a:p>
          <a:p>
            <a:r>
              <a:rPr lang="en-GB" dirty="0"/>
              <a:t>Let’s recapture the wonder that made us want to become scientists in the first place</a:t>
            </a:r>
          </a:p>
          <a:p>
            <a:r>
              <a:rPr lang="en-GB" dirty="0"/>
              <a:t>Let’s make everyone feel like they belong</a:t>
            </a:r>
          </a:p>
        </p:txBody>
      </p:sp>
    </p:spTree>
    <p:extLst>
      <p:ext uri="{BB962C8B-B14F-4D97-AF65-F5344CB8AC3E}">
        <p14:creationId xmlns:p14="http://schemas.microsoft.com/office/powerpoint/2010/main" val="334469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733A6A7-E7EE-42C5-88DE-B09D16B38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98FE66-5DA8-2AB7-A257-CC6AF81B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2954226"/>
            <a:ext cx="5555624" cy="2232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How should it work, then?</a:t>
            </a:r>
          </a:p>
        </p:txBody>
      </p:sp>
      <p:sp>
        <p:nvSpPr>
          <p:cNvPr id="130" name="Right Triangle 129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37EE4317-2313-FEEA-B394-96F21A5EAC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r="4472" b="2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339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8D36-9D45-EE25-5DF5-E57AA6A1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and asynchronous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57CB7-F832-1093-571C-E9F7CBD50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Cogs should be something you can contribute to even if you can’t always make the meeting:</a:t>
            </a:r>
          </a:p>
          <a:p>
            <a:r>
              <a:rPr lang="en-GB" dirty="0"/>
              <a:t>Mail the organizers: </a:t>
            </a:r>
            <a:r>
              <a:rPr lang="en-GB" b="1" dirty="0"/>
              <a:t>cogs@ynic.york.ac.uk</a:t>
            </a:r>
          </a:p>
          <a:p>
            <a:r>
              <a:rPr lang="en-GB" dirty="0"/>
              <a:t>Visit the discussion board at: </a:t>
            </a:r>
            <a:r>
              <a:rPr lang="en-GB" b="1" dirty="0"/>
              <a:t>https://uniofyork.padlet.org/tomhartley/cogs</a:t>
            </a:r>
          </a:p>
          <a:p>
            <a:pPr marL="720000" lvl="2"/>
            <a:r>
              <a:rPr lang="en-GB" dirty="0"/>
              <a:t>Post topics, papers and preprints that interest you.</a:t>
            </a:r>
          </a:p>
          <a:p>
            <a:pPr marL="720000" lvl="2"/>
            <a:r>
              <a:rPr lang="en-GB" dirty="0"/>
              <a:t>Like and comment. </a:t>
            </a:r>
            <a:r>
              <a:rPr lang="en-GB" dirty="0">
                <a:solidFill>
                  <a:srgbClr val="FF6699"/>
                </a:solidFill>
                <a:sym typeface="Symbol" panose="05050102010706020507" pitchFamily="18" charset="2"/>
              </a:rPr>
              <a:t></a:t>
            </a:r>
            <a:endParaRPr lang="en-GB" dirty="0"/>
          </a:p>
          <a:p>
            <a:pPr marL="720000" lvl="2"/>
            <a:r>
              <a:rPr lang="en-GB" dirty="0"/>
              <a:t>At the moment it’s anonymous.</a:t>
            </a:r>
          </a:p>
        </p:txBody>
      </p:sp>
    </p:spTree>
    <p:extLst>
      <p:ext uri="{BB962C8B-B14F-4D97-AF65-F5344CB8AC3E}">
        <p14:creationId xmlns:p14="http://schemas.microsoft.com/office/powerpoint/2010/main" val="3384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A8071D-F7E1-6F5E-6301-4A61A018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50" y="0"/>
            <a:ext cx="10592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3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BE3668-E10B-4C61-18AB-870F957C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025"/>
            <a:ext cx="4952999" cy="2247616"/>
          </a:xfrm>
        </p:spPr>
        <p:txBody>
          <a:bodyPr>
            <a:normAutofit/>
          </a:bodyPr>
          <a:lstStyle/>
          <a:p>
            <a:r>
              <a:rPr lang="en-GB"/>
              <a:t>Let us know if you’d like to lead a session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B2BBB-3BC0-81CF-516B-9E232DA1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1390"/>
            <a:ext cx="4952999" cy="3009494"/>
          </a:xfrm>
        </p:spPr>
        <p:txBody>
          <a:bodyPr>
            <a:normAutofit/>
          </a:bodyPr>
          <a:lstStyle/>
          <a:p>
            <a:r>
              <a:rPr lang="en-GB" sz="1800"/>
              <a:t>Not just for the most confident</a:t>
            </a:r>
          </a:p>
          <a:p>
            <a:r>
              <a:rPr lang="en-GB" sz="1800"/>
              <a:t>Organizers may be able to help think of a format that works for you and your topic:</a:t>
            </a:r>
          </a:p>
          <a:p>
            <a:pPr marL="720000" lvl="1"/>
            <a:r>
              <a:rPr lang="en-GB" sz="1800"/>
              <a:t>more than one person</a:t>
            </a:r>
          </a:p>
          <a:p>
            <a:pPr marL="720000" lvl="1"/>
            <a:r>
              <a:rPr lang="en-GB" sz="1800"/>
              <a:t>debate </a:t>
            </a:r>
          </a:p>
          <a:p>
            <a:pPr marL="720000" lvl="1"/>
            <a:r>
              <a:rPr lang="en-GB" sz="1800"/>
              <a:t>invite an expert</a:t>
            </a:r>
          </a:p>
          <a:p>
            <a:pPr marL="720000" lvl="1"/>
            <a:r>
              <a:rPr lang="en-GB" sz="1800"/>
              <a:t>any more ideas</a:t>
            </a:r>
          </a:p>
          <a:p>
            <a:pPr marL="0" lvl="1" indent="0">
              <a:buNone/>
            </a:pPr>
            <a:endParaRPr lang="en-GB" sz="1800"/>
          </a:p>
        </p:txBody>
      </p:sp>
      <p:pic>
        <p:nvPicPr>
          <p:cNvPr id="5" name="Picture 4" descr="A person looking at a model of a brain&#10;&#10;Description automatically generated">
            <a:extLst>
              <a:ext uri="{FF2B5EF4-FFF2-40B4-BE49-F238E27FC236}">
                <a16:creationId xmlns:a16="http://schemas.microsoft.com/office/drawing/2014/main" id="{6AD99A7E-BF2A-4C3D-8428-92D216874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r="2" b="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824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D153-786C-D926-0BFA-AA3AE9DF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ideas?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FDF3-824A-F6FA-5045-C946F608C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  <a:p>
            <a:r>
              <a:rPr lang="en-GB" dirty="0"/>
              <a:t>Preprints and papers</a:t>
            </a:r>
          </a:p>
          <a:p>
            <a:r>
              <a:rPr lang="en-GB" dirty="0"/>
              <a:t>Including everyone</a:t>
            </a:r>
          </a:p>
          <a:p>
            <a:r>
              <a:rPr lang="en-GB" dirty="0"/>
              <a:t>Formats</a:t>
            </a:r>
          </a:p>
          <a:p>
            <a:r>
              <a:rPr lang="en-GB" dirty="0"/>
              <a:t>Other events, locations, online tools</a:t>
            </a:r>
          </a:p>
          <a:p>
            <a:r>
              <a:rPr lang="en-GB" dirty="0"/>
              <a:t>Timetabling tips, tricks and pitfalls</a:t>
            </a:r>
          </a:p>
        </p:txBody>
      </p:sp>
    </p:spTree>
    <p:extLst>
      <p:ext uri="{BB962C8B-B14F-4D97-AF65-F5344CB8AC3E}">
        <p14:creationId xmlns:p14="http://schemas.microsoft.com/office/powerpoint/2010/main" val="572164127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233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Posterama</vt:lpstr>
      <vt:lpstr>SineVTI</vt:lpstr>
      <vt:lpstr>Cogs</vt:lpstr>
      <vt:lpstr>Welcome to Cogs</vt:lpstr>
      <vt:lpstr>Format</vt:lpstr>
      <vt:lpstr>How should it work, then?</vt:lpstr>
      <vt:lpstr>Online and asynchronous</vt:lpstr>
      <vt:lpstr>PowerPoint Presentation</vt:lpstr>
      <vt:lpstr>Let us know if you’d like to lead a session</vt:lpstr>
      <vt:lpstr>Any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Cogs</dc:title>
  <dc:creator>Tom Hartley</dc:creator>
  <cp:lastModifiedBy>Tom Hartley</cp:lastModifiedBy>
  <cp:revision>3</cp:revision>
  <dcterms:created xsi:type="dcterms:W3CDTF">2023-10-26T16:07:40Z</dcterms:created>
  <dcterms:modified xsi:type="dcterms:W3CDTF">2023-10-26T16:46:22Z</dcterms:modified>
</cp:coreProperties>
</file>